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40"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12787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6616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173879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23953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3340729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29440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281119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184758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1361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363147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676963-E462-4BF7-A6E4-A55253A340EF}" type="datetimeFigureOut">
              <a:rPr kumimoji="1" lang="ja-JP" altLang="en-US" smtClean="0"/>
              <a:t>2015/4/24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146435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A676963-E462-4BF7-A6E4-A55253A340EF}" type="datetimeFigureOut">
              <a:rPr kumimoji="1" lang="ja-JP" altLang="en-US" smtClean="0"/>
              <a:t>2015/4/24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B849F7-53E9-43A3-A0BD-57EBA03929AF}" type="slidenum">
              <a:rPr kumimoji="1" lang="ja-JP" altLang="en-US" smtClean="0"/>
              <a:t>‹#›</a:t>
            </a:fld>
            <a:endParaRPr kumimoji="1" lang="ja-JP" altLang="en-US"/>
          </a:p>
        </p:txBody>
      </p:sp>
    </p:spTree>
    <p:extLst>
      <p:ext uri="{BB962C8B-B14F-4D97-AF65-F5344CB8AC3E}">
        <p14:creationId xmlns:p14="http://schemas.microsoft.com/office/powerpoint/2010/main" val="286330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p\AppData\Local\Microsoft\Windows\Temporary Internet Files\Content.IE5\XGDXDG1P\sgi01a2014100621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098" y="-2"/>
            <a:ext cx="9130535" cy="91305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3096" y="5752037"/>
            <a:ext cx="2930244" cy="3378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628800" y="467544"/>
            <a:ext cx="4392488" cy="369332"/>
          </a:xfrm>
          <a:prstGeom prst="rect">
            <a:avLst/>
          </a:prstGeom>
          <a:noFill/>
        </p:spPr>
        <p:txBody>
          <a:bodyPr wrap="square" rtlCol="0">
            <a:spAutoFit/>
          </a:bodyPr>
          <a:lstStyle/>
          <a:p>
            <a:endParaRPr kumimoji="1" lang="ja-JP" altLang="en-US" dirty="0"/>
          </a:p>
        </p:txBody>
      </p:sp>
      <p:sp>
        <p:nvSpPr>
          <p:cNvPr id="5" name="テキスト ボックス 4"/>
          <p:cNvSpPr txBox="1"/>
          <p:nvPr/>
        </p:nvSpPr>
        <p:spPr>
          <a:xfrm>
            <a:off x="404664" y="298267"/>
            <a:ext cx="7128792" cy="707886"/>
          </a:xfrm>
          <a:prstGeom prst="rect">
            <a:avLst/>
          </a:prstGeom>
          <a:noFill/>
        </p:spPr>
        <p:txBody>
          <a:bodyPr wrap="square" rtlCol="0">
            <a:spAutoFit/>
          </a:bodyPr>
          <a:lstStyle/>
          <a:p>
            <a:r>
              <a:rPr lang="ja-JP" altLang="en-US" sz="4000" dirty="0" smtClean="0">
                <a:latin typeface="HGP創英角ｺﾞｼｯｸUB" panose="020B0900000000000000" pitchFamily="50" charset="-128"/>
                <a:ea typeface="HGP創英角ｺﾞｼｯｸUB" panose="020B0900000000000000" pitchFamily="50" charset="-128"/>
              </a:rPr>
              <a:t>かねタン♡クリーン大作戦！</a:t>
            </a:r>
            <a:endParaRPr kumimoji="1" lang="ja-JP" altLang="en-US" sz="40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p:cNvSpPr txBox="1"/>
          <p:nvPr/>
        </p:nvSpPr>
        <p:spPr>
          <a:xfrm>
            <a:off x="354541" y="1403648"/>
            <a:ext cx="6120680" cy="2308324"/>
          </a:xfrm>
          <a:prstGeom prst="rect">
            <a:avLst/>
          </a:prstGeom>
          <a:noFill/>
        </p:spPr>
        <p:txBody>
          <a:bodyPr wrap="square" rtlCol="0">
            <a:spAutoFit/>
          </a:bodyPr>
          <a:lstStyle/>
          <a:p>
            <a:r>
              <a:rPr kumimoji="1" lang="ja-JP" altLang="en-US" sz="2400" b="1" dirty="0" smtClean="0">
                <a:latin typeface="HG丸ｺﾞｼｯｸM-PRO" panose="020F0600000000000000" pitchFamily="50" charset="-128"/>
                <a:ea typeface="HG丸ｺﾞｼｯｸM-PRO" panose="020F0600000000000000" pitchFamily="50" charset="-128"/>
              </a:rPr>
              <a:t>金古運動広場では「市民が主役」を掲げ、市民の方々をはじめ利用団体様によるボランティア活動を積極的に推進しています。</a:t>
            </a:r>
          </a:p>
          <a:p>
            <a:r>
              <a:rPr lang="ja-JP" altLang="en-US" sz="2400" b="1" dirty="0">
                <a:latin typeface="HG丸ｺﾞｼｯｸM-PRO" panose="020F0600000000000000" pitchFamily="50" charset="-128"/>
                <a:ea typeface="HG丸ｺﾞｼｯｸM-PRO" panose="020F0600000000000000" pitchFamily="50" charset="-128"/>
              </a:rPr>
              <a:t>みんな</a:t>
            </a:r>
            <a:r>
              <a:rPr lang="ja-JP" altLang="en-US" sz="2400" b="1" dirty="0" smtClean="0">
                <a:latin typeface="HG丸ｺﾞｼｯｸM-PRO" panose="020F0600000000000000" pitchFamily="50" charset="-128"/>
                <a:ea typeface="HG丸ｺﾞｼｯｸM-PRO" panose="020F0600000000000000" pitchFamily="50" charset="-128"/>
              </a:rPr>
              <a:t>でワイワイ楽しくボランティア活動をして、みんなの広場をキレイにしましょう</a:t>
            </a:r>
            <a:r>
              <a:rPr lang="en-US" altLang="ja-JP" sz="2400" b="1" dirty="0" smtClean="0">
                <a:latin typeface="HG丸ｺﾞｼｯｸM-PRO" panose="020F0600000000000000" pitchFamily="50" charset="-128"/>
                <a:ea typeface="HG丸ｺﾞｼｯｸM-PRO" panose="020F0600000000000000" pitchFamily="50" charset="-128"/>
              </a:rPr>
              <a:t>(^^)/</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3501008" y="3491880"/>
            <a:ext cx="3168352" cy="2862322"/>
          </a:xfrm>
          <a:prstGeom prst="rect">
            <a:avLst/>
          </a:prstGeom>
          <a:noFill/>
        </p:spPr>
        <p:txBody>
          <a:bodyPr wrap="square" rtlCol="0">
            <a:spAutoFit/>
          </a:bodyPr>
          <a:lstStyle/>
          <a:p>
            <a:r>
              <a:rPr kumimoji="1" lang="ja-JP" altLang="en-US" dirty="0" smtClean="0">
                <a:latin typeface="HGP創英角ｺﾞｼｯｸUB" panose="020B0900000000000000" pitchFamily="50" charset="-128"/>
                <a:ea typeface="HGP創英角ｺﾞｼｯｸUB" panose="020B0900000000000000" pitchFamily="50" charset="-128"/>
              </a:rPr>
              <a:t>■開催日時</a:t>
            </a:r>
          </a:p>
          <a:p>
            <a:r>
              <a:rPr lang="ja-JP" altLang="en-US" dirty="0" smtClean="0">
                <a:latin typeface="HGP創英角ｺﾞｼｯｸUB" panose="020B0900000000000000" pitchFamily="50" charset="-128"/>
                <a:ea typeface="HGP創英角ｺﾞｼｯｸUB" panose="020B0900000000000000" pitchFamily="50" charset="-128"/>
              </a:rPr>
              <a:t>５月８日</a:t>
            </a:r>
            <a:r>
              <a:rPr lang="en-US" altLang="ja-JP" dirty="0" smtClean="0">
                <a:latin typeface="HGP創英角ｺﾞｼｯｸUB" panose="020B0900000000000000" pitchFamily="50" charset="-128"/>
                <a:ea typeface="HGP創英角ｺﾞｼｯｸUB" panose="020B0900000000000000" pitchFamily="50" charset="-128"/>
              </a:rPr>
              <a:t>(</a:t>
            </a:r>
            <a:r>
              <a:rPr lang="ja-JP" altLang="en-US" dirty="0" smtClean="0">
                <a:latin typeface="HGP創英角ｺﾞｼｯｸUB" panose="020B0900000000000000" pitchFamily="50" charset="-128"/>
                <a:ea typeface="HGP創英角ｺﾞｼｯｸUB" panose="020B0900000000000000" pitchFamily="50" charset="-128"/>
              </a:rPr>
              <a:t>金</a:t>
            </a:r>
            <a:r>
              <a:rPr lang="en-US" altLang="ja-JP" dirty="0" smtClean="0">
                <a:latin typeface="HGP創英角ｺﾞｼｯｸUB" panose="020B0900000000000000" pitchFamily="50" charset="-128"/>
                <a:ea typeface="HGP創英角ｺﾞｼｯｸUB" panose="020B0900000000000000" pitchFamily="50" charset="-128"/>
              </a:rPr>
              <a:t>)</a:t>
            </a:r>
            <a:r>
              <a:rPr lang="ja-JP" altLang="en-US" dirty="0" smtClean="0">
                <a:latin typeface="HGP創英角ｺﾞｼｯｸUB" panose="020B0900000000000000" pitchFamily="50" charset="-128"/>
                <a:ea typeface="HGP創英角ｺﾞｼｯｸUB" panose="020B0900000000000000" pitchFamily="50" charset="-128"/>
              </a:rPr>
              <a:t>午前１１時～</a:t>
            </a:r>
          </a:p>
          <a:p>
            <a:r>
              <a:rPr kumimoji="1" lang="ja-JP" altLang="en-US" dirty="0" smtClean="0">
                <a:latin typeface="HGP創英角ｺﾞｼｯｸUB" panose="020B0900000000000000" pitchFamily="50" charset="-128"/>
                <a:ea typeface="HGP創英角ｺﾞｼｯｸUB" panose="020B0900000000000000" pitchFamily="50" charset="-128"/>
              </a:rPr>
              <a:t>■内　　　容</a:t>
            </a:r>
          </a:p>
          <a:p>
            <a:r>
              <a:rPr lang="ja-JP" altLang="en-US" dirty="0" smtClean="0">
                <a:latin typeface="HGP創英角ｺﾞｼｯｸUB" panose="020B0900000000000000" pitchFamily="50" charset="-128"/>
                <a:ea typeface="HGP創英角ｺﾞｼｯｸUB" panose="020B0900000000000000" pitchFamily="50" charset="-128"/>
              </a:rPr>
              <a:t>除草作業等</a:t>
            </a:r>
          </a:p>
          <a:p>
            <a:r>
              <a:rPr kumimoji="1" lang="ja-JP" altLang="en-US" dirty="0" smtClean="0">
                <a:latin typeface="HGP創英角ｺﾞｼｯｸUB" panose="020B0900000000000000" pitchFamily="50" charset="-128"/>
                <a:ea typeface="HGP創英角ｺﾞｼｯｸUB" panose="020B0900000000000000" pitchFamily="50" charset="-128"/>
              </a:rPr>
              <a:t>■場　　　所</a:t>
            </a:r>
          </a:p>
          <a:p>
            <a:r>
              <a:rPr lang="ja-JP" altLang="en-US" dirty="0" smtClean="0">
                <a:latin typeface="HGP創英角ｺﾞｼｯｸUB" panose="020B0900000000000000" pitchFamily="50" charset="-128"/>
                <a:ea typeface="HGP創英角ｺﾞｼｯｸUB" panose="020B0900000000000000" pitchFamily="50" charset="-128"/>
              </a:rPr>
              <a:t>金古広場レクリエーション広場</a:t>
            </a:r>
          </a:p>
          <a:p>
            <a:r>
              <a:rPr lang="ja-JP" altLang="en-US" dirty="0" smtClean="0">
                <a:latin typeface="HGP創英角ｺﾞｼｯｸUB" panose="020B0900000000000000" pitchFamily="50" charset="-128"/>
                <a:ea typeface="HGP創英角ｺﾞｼｯｸUB" panose="020B0900000000000000" pitchFamily="50" charset="-128"/>
              </a:rPr>
              <a:t>■持ってくる物</a:t>
            </a:r>
          </a:p>
          <a:p>
            <a:r>
              <a:rPr lang="ja-JP" altLang="en-US" dirty="0" smtClean="0">
                <a:latin typeface="HGP創英角ｺﾞｼｯｸUB" panose="020B0900000000000000" pitchFamily="50" charset="-128"/>
                <a:ea typeface="HGP創英角ｺﾞｼｯｸUB" panose="020B0900000000000000" pitchFamily="50" charset="-128"/>
              </a:rPr>
              <a:t>手袋・タオル・飲料水・除草カマ</a:t>
            </a:r>
          </a:p>
          <a:p>
            <a:r>
              <a:rPr kumimoji="1" lang="ja-JP" altLang="en-US" dirty="0" smtClean="0">
                <a:latin typeface="HGP創英角ｺﾞｼｯｸUB" panose="020B0900000000000000" pitchFamily="50" charset="-128"/>
                <a:ea typeface="HGP創英角ｺﾞｼｯｸUB" panose="020B0900000000000000" pitchFamily="50" charset="-128"/>
              </a:rPr>
              <a:t>■申込み等</a:t>
            </a:r>
          </a:p>
          <a:p>
            <a:r>
              <a:rPr lang="ja-JP" altLang="en-US" dirty="0" smtClean="0">
                <a:latin typeface="HGP創英角ｺﾞｼｯｸUB" panose="020B0900000000000000" pitchFamily="50" charset="-128"/>
                <a:ea typeface="HGP創英角ｺﾞｼｯｸUB" panose="020B0900000000000000" pitchFamily="50" charset="-128"/>
              </a:rPr>
              <a:t>当日現地にお集まり下さい。</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152636" y="7441285"/>
            <a:ext cx="3672408" cy="1569660"/>
          </a:xfrm>
          <a:prstGeom prst="rect">
            <a:avLst/>
          </a:prstGeom>
          <a:noFill/>
        </p:spPr>
        <p:txBody>
          <a:bodyPr wrap="square" rtlCol="0">
            <a:spAutoFit/>
          </a:bodyPr>
          <a:lstStyle/>
          <a:p>
            <a:r>
              <a:rPr kumimoji="1" lang="ja-JP" altLang="en-US" b="1" dirty="0" smtClean="0"/>
              <a:t>☆主催　高崎市金古運動広場</a:t>
            </a:r>
          </a:p>
          <a:p>
            <a:r>
              <a:rPr lang="ja-JP" altLang="en-US" sz="1200" b="1" dirty="0" smtClean="0"/>
              <a:t>　　　　　　　　</a:t>
            </a:r>
            <a:r>
              <a:rPr lang="en-US" altLang="ja-JP" sz="1200" b="1" dirty="0" smtClean="0"/>
              <a:t>【</a:t>
            </a:r>
            <a:r>
              <a:rPr lang="ja-JP" altLang="en-US" sz="1200" b="1" dirty="0" smtClean="0"/>
              <a:t>指定管理者㈱スポーツプロテクト</a:t>
            </a:r>
            <a:r>
              <a:rPr lang="en-US" altLang="ja-JP" sz="1200" b="1" dirty="0" smtClean="0"/>
              <a:t>】</a:t>
            </a:r>
            <a:endParaRPr lang="ja-JP" altLang="en-US" sz="1200" b="1" dirty="0" smtClean="0"/>
          </a:p>
          <a:p>
            <a:r>
              <a:rPr lang="ja-JP" altLang="en-US" sz="1200" b="1" dirty="0"/>
              <a:t>　</a:t>
            </a:r>
            <a:r>
              <a:rPr lang="ja-JP" altLang="en-US" sz="1200" b="1" dirty="0" smtClean="0"/>
              <a:t>　　　　　　　</a:t>
            </a:r>
            <a:r>
              <a:rPr lang="ja-JP" altLang="en-US" b="1" dirty="0" smtClean="0"/>
              <a:t>Ｊｒ</a:t>
            </a:r>
            <a:r>
              <a:rPr lang="en-US" altLang="ja-JP" b="1" dirty="0" smtClean="0"/>
              <a:t>.</a:t>
            </a:r>
            <a:r>
              <a:rPr lang="ja-JP" altLang="en-US" b="1" dirty="0" smtClean="0"/>
              <a:t>ボランティアクラブ</a:t>
            </a:r>
          </a:p>
          <a:p>
            <a:r>
              <a:rPr lang="ja-JP" altLang="en-US" b="1" dirty="0" smtClean="0"/>
              <a:t>☆協力　近隣市民のみなさん</a:t>
            </a:r>
          </a:p>
          <a:p>
            <a:r>
              <a:rPr lang="ja-JP" altLang="en-US" b="1" dirty="0"/>
              <a:t>　</a:t>
            </a:r>
            <a:r>
              <a:rPr lang="ja-JP" altLang="en-US" b="1" dirty="0" smtClean="0"/>
              <a:t>　　　</a:t>
            </a:r>
            <a:r>
              <a:rPr lang="ja-JP" altLang="en-US" b="1" smtClean="0"/>
              <a:t>　 は</a:t>
            </a:r>
            <a:r>
              <a:rPr lang="ja-JP" altLang="en-US" b="1" dirty="0" smtClean="0"/>
              <a:t>にわ郷ＧＧ協会</a:t>
            </a:r>
          </a:p>
          <a:p>
            <a:endParaRPr kumimoji="1" lang="ja-JP" altLang="en-US" sz="1200" dirty="0"/>
          </a:p>
        </p:txBody>
      </p:sp>
    </p:spTree>
    <p:extLst>
      <p:ext uri="{BB962C8B-B14F-4D97-AF65-F5344CB8AC3E}">
        <p14:creationId xmlns:p14="http://schemas.microsoft.com/office/powerpoint/2010/main" val="1882566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69</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hp</dc:creator>
  <cp:lastModifiedBy>hp</cp:lastModifiedBy>
  <cp:revision>4</cp:revision>
  <dcterms:created xsi:type="dcterms:W3CDTF">2015-04-24T01:48:28Z</dcterms:created>
  <dcterms:modified xsi:type="dcterms:W3CDTF">2015-04-24T02:15:27Z</dcterms:modified>
</cp:coreProperties>
</file>